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5612D1-3611-41C3-B580-C05A68109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89F37E-3972-4849-8321-37582958F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2E601-F062-439C-94A1-778AD4F4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43B068-DC2B-416C-A84B-D2E45B77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4F113E-E1D2-44FA-91AE-4DDFB9DA4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9020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9CEF3-D7EE-4F1C-8EC3-4D378F6D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71808D-EDE6-4B89-A5C0-2A9279799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03C65E-C858-4923-9FAA-FF2F1588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F0F1EF-2FEB-4088-8BB6-48193CD1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9FDD95-C99C-4720-B04B-1AB29738D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2138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30F91A-66B1-4F60-9A6F-BD4866211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B07CC9-6B91-4E28-B066-EB97A9E52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B2A8BE-E41C-4B56-8B68-22CEA3686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70AEC-F641-4C92-B7D8-15F7B3483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34836A-72B7-43CA-AF4C-5BB72757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59131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619814-7A7D-4570-A0E2-FCFF5D1D7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17C5BA-42F6-41A8-82ED-20DF8EA04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49A9F2-4A4C-40F1-B618-2EFB4E88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CBEE0F-095A-4452-890F-8A8CC58B1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FB3F20-EAE8-4B70-BEFA-2A42F7EF7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0012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24943E-56AC-4DB5-8201-BF67D0428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32DD7C-30FA-4AE0-9691-5D6AB9E2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B950F7-0C14-4FCB-9877-BF4A77850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E8E943-AEC3-4D25-99BE-13686D29C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47AF23-245E-4D87-87CC-2CE1FF93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046477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44C330-A26F-4902-91D1-00C3BC8D0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AA0EA1-3D1C-4EEC-B16D-8D82202F66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CD4C1F-9B4C-4E02-B64C-66245C2EB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E1F563-634B-425C-AEC7-47D341AE9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9A29F4-8680-438B-BE2D-5F6E626A4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C60AA6-2856-4A3B-844D-EE7FD37F3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4350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E56AA-670D-4D80-AC80-5C31CCB6C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DC146C-F809-4519-A76D-450ADC0A2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37814D-EC57-4EF5-B8CB-6E62DB168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20E3CEF-E679-4A55-BCC0-323B99A087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C507C9-F8A8-4A68-ACEA-11274622F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F6A1BF6-3BF2-4221-BA6A-EE4CD9AC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66AFAE-0C1D-416B-A0B9-711709BB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AD136E-6326-4DCE-9751-114418AA8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82328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A9240-F54B-4CB7-987E-F031DAC3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C7FC93-8E87-4875-B7DE-94C3F8770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5A47AB-D9C4-4CFC-95E3-0A1CDE05C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0DD79E9-4665-419E-B0DE-8E1BEB583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57420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98863EB-340C-4BC7-BEC2-1818AD5D4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7BFC347-1C14-4FE1-8F08-A1C524E7A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05E190-CBDE-4A1C-8971-2C0C5090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58109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7D46D0-9D26-472A-8425-6DAC45A74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1952D3-28BA-46FA-A468-10F6356FE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E325A8-09F6-4008-8CFF-4EA12B713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D0D7B3-732B-481E-B571-36C96E7A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48D198-C0F3-4646-9456-BF7A019D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9A0716-5E49-4FE5-B3A0-BDDF912E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04977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EA663F-F43E-4C10-B5B6-6D76801C0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BDE2F2C-44BE-40B4-AEC7-BA617D5D5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21EC3E1-0F60-4525-BB89-A3636AFC2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367F40-ACB9-47D1-B577-6809AB1A9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11C2A1-042E-4158-9E66-F3110C40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CF8BA8-4238-4219-A39A-A3408633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281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BBFD47-69C1-4F6F-A273-CECA1BE28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F70696-5464-4D85-93E1-52A7BEEF2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537F6B-E269-410B-A555-B017997BD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75C8D-FA5F-4FB2-A278-DAFF90D94B5D}" type="datetimeFigureOut">
              <a:rPr lang="es-419" smtClean="0"/>
              <a:t>24/2/2021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E8F178-8672-4DBB-8454-AD47AD0784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3394D4-C939-4B28-A1CC-08711F2D9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70A69-22A1-4BE7-A7E5-9D19F75A4E2B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9159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AD1014B-EA0F-40AD-A802-950B1ADD2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s-419" dirty="0">
                <a:solidFill>
                  <a:srgbClr val="FFFFFF"/>
                </a:solidFill>
              </a:rPr>
              <a:t>EDUCACIÓN FÍSICA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79FA21-27EC-469F-BFB8-69478AE57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5786316"/>
            <a:ext cx="6105194" cy="682079"/>
          </a:xfrm>
        </p:spPr>
        <p:txBody>
          <a:bodyPr>
            <a:normAutofit/>
          </a:bodyPr>
          <a:lstStyle/>
          <a:p>
            <a:r>
              <a:rPr lang="es-419" dirty="0">
                <a:solidFill>
                  <a:srgbClr val="FFFFFF"/>
                </a:solidFill>
              </a:rPr>
              <a:t>Lic. Hedison Gonzalez C</a:t>
            </a:r>
          </a:p>
        </p:txBody>
      </p:sp>
      <p:pic>
        <p:nvPicPr>
          <p:cNvPr id="1028" name="Picture 4" descr="Analizan aumento de horas de Educación Física en las escuelas –  OtrasVocesenEducacion.org">
            <a:extLst>
              <a:ext uri="{FF2B5EF4-FFF2-40B4-BE49-F238E27FC236}">
                <a16:creationId xmlns:a16="http://schemas.microsoft.com/office/drawing/2014/main" id="{7F0D3D2A-3FC6-404E-8B9D-335530600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313" y="4464323"/>
            <a:ext cx="33813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98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26F0C6-53A6-45B3-9344-B4A41E60C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7254"/>
          </a:xfrm>
        </p:spPr>
        <p:txBody>
          <a:bodyPr>
            <a:normAutofit/>
          </a:bodyPr>
          <a:lstStyle/>
          <a:p>
            <a:r>
              <a:rPr lang="es-419" sz="3200" dirty="0"/>
              <a:t>Ecuación Física en épocas de pandemia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23EADB-3685-40D4-8DEA-EF9611BF7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31165"/>
            <a:ext cx="9144000" cy="3922643"/>
          </a:xfrm>
        </p:spPr>
        <p:txBody>
          <a:bodyPr>
            <a:normAutofit fontScale="92500"/>
          </a:bodyPr>
          <a:lstStyle/>
          <a:p>
            <a:pPr algn="l"/>
            <a:r>
              <a:rPr lang="es-419" dirty="0"/>
              <a:t>En el contexto actual que estamos viviendo uno de los problemas que mas a traído inconvenientes es la salud, debido a la privacidad del movimiento al encontrarnos en aislamiento dentro de nuestros hogares.</a:t>
            </a:r>
          </a:p>
          <a:p>
            <a:pPr algn="l"/>
            <a:r>
              <a:rPr lang="es-419" b="1" dirty="0"/>
              <a:t>La actividad física</a:t>
            </a:r>
            <a:r>
              <a:rPr lang="es-419" dirty="0"/>
              <a:t> se refiere a todo movimiento realizado para activar los músculos y generar un gasto de energía. Basados en ello, los especialistas definen dos grupos de personas: en un primer grupo las sedentarias, aquellas que permanecen sentadas o acostadas, y las inactivas, que no cumplen con el mínimo de actividad sugerida por la Organización Mundial de la Salud —OMS—; el otro grupo corresponde tanto a las personas activas, que hacen por los menos 150 minutos semanales de ejercicio aeróbico y dos sesiones de fuerza, como a las personas deportistas, que superan la media en su ejercitación de resistencia y fuerza.</a:t>
            </a:r>
          </a:p>
        </p:txBody>
      </p:sp>
    </p:spTree>
    <p:extLst>
      <p:ext uri="{BB962C8B-B14F-4D97-AF65-F5344CB8AC3E}">
        <p14:creationId xmlns:p14="http://schemas.microsoft.com/office/powerpoint/2010/main" val="362611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F2893-6D12-4851-9C9A-BA243CBDC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4805"/>
          </a:xfrm>
        </p:spPr>
        <p:txBody>
          <a:bodyPr/>
          <a:lstStyle/>
          <a:p>
            <a:r>
              <a:rPr lang="es-419" dirty="0"/>
              <a:t>Educación Física en casa </a:t>
            </a:r>
          </a:p>
        </p:txBody>
      </p:sp>
      <p:pic>
        <p:nvPicPr>
          <p:cNvPr id="2050" name="Picture 2" descr="Mantener a los niños activos durante la cuarentena: “Es clave que los  padres y madres sean ejemplo” | Mamás y Papás | EL PAÍS">
            <a:extLst>
              <a:ext uri="{FF2B5EF4-FFF2-40B4-BE49-F238E27FC236}">
                <a16:creationId xmlns:a16="http://schemas.microsoft.com/office/drawing/2014/main" id="{E3A8978D-749B-46A8-A31A-FCB33530FC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02" y="1663942"/>
            <a:ext cx="3257549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ctividades en familia con niños y ejercicios físicos para casa">
            <a:extLst>
              <a:ext uri="{FF2B5EF4-FFF2-40B4-BE49-F238E27FC236}">
                <a16:creationId xmlns:a16="http://schemas.microsoft.com/office/drawing/2014/main" id="{147FC1B7-5F4E-457A-87A6-706CCAB3F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730" y="1666875"/>
            <a:ext cx="3853070" cy="159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8D11C8-199A-4244-BB87-6E2317E661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13" y="3828155"/>
            <a:ext cx="5539409" cy="215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2370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166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EDUCACIÓN FÍSICA </vt:lpstr>
      <vt:lpstr>Ecuación Física en épocas de pandemia </vt:lpstr>
      <vt:lpstr>Educación Física en casa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EDUCACIÓN FÍSICA</dc:title>
  <dc:creator>Luis Gonzalez</dc:creator>
  <cp:lastModifiedBy>Luis Gonzalez</cp:lastModifiedBy>
  <cp:revision>3</cp:revision>
  <dcterms:created xsi:type="dcterms:W3CDTF">2021-02-24T13:43:50Z</dcterms:created>
  <dcterms:modified xsi:type="dcterms:W3CDTF">2021-02-24T14:02:57Z</dcterms:modified>
</cp:coreProperties>
</file>