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2" r:id="rId6"/>
    <p:sldId id="283" r:id="rId7"/>
    <p:sldId id="271" r:id="rId8"/>
    <p:sldId id="279" r:id="rId9"/>
    <p:sldId id="281" r:id="rId10"/>
    <p:sldId id="280" r:id="rId11"/>
    <p:sldId id="257" r:id="rId12"/>
    <p:sldId id="275" r:id="rId13"/>
    <p:sldId id="276" r:id="rId1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 damos la bienvenida" id="{E75E278A-FF0E-49A4-B170-79828D63BBAD}">
          <p14:sldIdLst>
            <p14:sldId id="256"/>
            <p14:sldId id="282"/>
            <p14:sldId id="283"/>
          </p14:sldIdLst>
        </p14:section>
        <p14:section name="Diseñar, Transformación, Anotar, Trabajar en colaboración, Información" id="{B9B51309-D148-4332-87C2-07BE32FBCA3B}">
          <p14:sldIdLst>
            <p14:sldId id="271"/>
            <p14:sldId id="279"/>
            <p14:sldId id="281"/>
            <p14:sldId id="280"/>
            <p14:sldId id="257"/>
            <p14:sldId id="275"/>
            <p14:sldId id="276"/>
          </p14:sldIdLst>
        </p14:section>
        <p14:section name="Más información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1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E7C177B-B36A-42FB-963C-4A4062E11465}" type="datetime1">
              <a:rPr lang="es-ES" smtClean="0"/>
              <a:t>24/02/2021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D6E2F-8700-4332-938B-4B711CF8351C}" type="datetime1">
              <a:rPr lang="es-ES" smtClean="0"/>
              <a:pPr/>
              <a:t>24/02/2021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52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351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121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482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197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17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48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8BBF53A3-647D-4EB5-8024-AB2FE87A599F}" type="datetime1">
              <a:rPr lang="es-ES" noProof="0" smtClean="0"/>
              <a:t>24/02/2021</a:t>
            </a:fld>
            <a:endParaRPr lang="es-ES" noProof="0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8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10" name="Rectángu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5AAFFC4-FA62-427A-8CE9-ACD9FDA24490}" type="datetime1">
              <a:rPr lang="es-ES" noProof="0" smtClean="0"/>
              <a:t>24/02/2021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microsoft.com/office/2017/04/relationships/track" Target="../media/track1.vtt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es-ES" sz="4800" dirty="0">
                <a:solidFill>
                  <a:schemeClr val="bg1"/>
                </a:solidFill>
              </a:rPr>
              <a:t>Mis primeras clases en casa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sz="240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</a:rPr>
              <a:t>Adaptación a mi nuevo lugar de trabajo </a:t>
            </a:r>
          </a:p>
        </p:txBody>
      </p:sp>
      <p:pic>
        <p:nvPicPr>
          <p:cNvPr id="4" name="Imagen 3" descr="Logotipo de PowerPoi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07283" y="5209538"/>
            <a:ext cx="2474189" cy="8229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F57B87-18F1-46AD-B04C-8558F3A98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136" y="4070898"/>
            <a:ext cx="3477247" cy="216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Explorar sin abandonar las diapositivas</a:t>
            </a:r>
          </a:p>
        </p:txBody>
      </p:sp>
      <p:sp>
        <p:nvSpPr>
          <p:cNvPr id="16" name="Marcador de contenido 17"/>
          <p:cNvSpPr txBox="1">
            <a:spLocks/>
          </p:cNvSpPr>
          <p:nvPr/>
        </p:nvSpPr>
        <p:spPr>
          <a:xfrm>
            <a:off x="541609" y="1296100"/>
            <a:ext cx="6093106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  <a:t>La Búsqueda inteligente lleva la información directamente a PowerPoint.</a:t>
            </a:r>
            <a:b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  <a:t>Inténtelo:</a:t>
            </a:r>
          </a:p>
        </p:txBody>
      </p:sp>
      <p:pic>
        <p:nvPicPr>
          <p:cNvPr id="18" name="Imagen 17" descr="Tres imágenes en las que se muestra la característica Búsqueda inteligente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4408" y="2145058"/>
            <a:ext cx="11129521" cy="3197087"/>
          </a:xfrm>
          <a:prstGeom prst="rect">
            <a:avLst/>
          </a:prstGeom>
        </p:spPr>
      </p:pic>
      <p:grpSp>
        <p:nvGrpSpPr>
          <p:cNvPr id="33" name="Grupo 32" descr="Círculo pequeño con el número 1 en su interior para indicar que se encuentra en el paso 1"/>
          <p:cNvGrpSpPr/>
          <p:nvPr/>
        </p:nvGrpSpPr>
        <p:grpSpPr bwMode="blackWhite">
          <a:xfrm>
            <a:off x="558723" y="5233381"/>
            <a:ext cx="558179" cy="409838"/>
            <a:chOff x="6953426" y="711274"/>
            <a:chExt cx="558179" cy="409838"/>
          </a:xfrm>
        </p:grpSpPr>
        <p:sp>
          <p:nvSpPr>
            <p:cNvPr id="34" name="Elipse 33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5" name="Cuadro de texto 34" descr="Número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Marcador de contenido 17"/>
          <p:cNvSpPr txBox="1">
            <a:spLocks/>
          </p:cNvSpPr>
          <p:nvPr/>
        </p:nvSpPr>
        <p:spPr>
          <a:xfrm>
            <a:off x="1066038" y="5273573"/>
            <a:ext cx="2919669" cy="1298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Aft>
                <a:spcPts val="2000"/>
              </a:spcAft>
              <a:buNone/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Haga clic con el botón derecho en la palabra </a:t>
            </a:r>
            <a:r>
              <a:rPr lang="es-ES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oficina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la siguiente frase: </a:t>
            </a:r>
            <a:r>
              <a:rPr lang="es-E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mobiliario de oficina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36" name="Grupo 35" descr="Círculo pequeño con el número 2 en su interior para indicar que se encuentra en el paso 2"/>
          <p:cNvGrpSpPr/>
          <p:nvPr/>
        </p:nvGrpSpPr>
        <p:grpSpPr bwMode="blackWhite">
          <a:xfrm>
            <a:off x="4249102" y="5233381"/>
            <a:ext cx="558179" cy="409838"/>
            <a:chOff x="6953426" y="711274"/>
            <a:chExt cx="558179" cy="409838"/>
          </a:xfrm>
        </p:grpSpPr>
        <p:sp>
          <p:nvSpPr>
            <p:cNvPr id="37" name="Elipse 36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8" name="Cuadro de texto 37" descr="Número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Marcador de contenido 17"/>
          <p:cNvSpPr txBox="1">
            <a:spLocks/>
          </p:cNvSpPr>
          <p:nvPr/>
        </p:nvSpPr>
        <p:spPr>
          <a:xfrm>
            <a:off x="4747855" y="5273573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Aft>
                <a:spcPts val="2000"/>
              </a:spcAft>
              <a:buNone/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Elija </a:t>
            </a:r>
            <a:r>
              <a:rPr lang="es-E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Búsqueda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s-E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inteligente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 y fíjese en que los resultados se proporcionan teniendo en cuenta el contexto de la frase y no el de las </a:t>
            </a:r>
            <a:r>
              <a:rPr lang="es-ES" sz="1800" dirty="0">
                <a:latin typeface="Segoe UI" panose="020B0502040204020203" pitchFamily="34" charset="0"/>
                <a:cs typeface="Segoe UI" panose="020B0502040204020203" pitchFamily="34" charset="0"/>
              </a:rPr>
              <a:t>aplicaciones de Microsoft Office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ES" dirty="0">
              <a:solidFill>
                <a:srgbClr val="D247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Grupo 38" descr="Círculo pequeño con el número 3 en su interior para indicar que se encuentra en el paso 3"/>
          <p:cNvGrpSpPr/>
          <p:nvPr/>
        </p:nvGrpSpPr>
        <p:grpSpPr bwMode="blackWhite">
          <a:xfrm>
            <a:off x="7930921" y="5233381"/>
            <a:ext cx="558179" cy="409838"/>
            <a:chOff x="6953426" y="711274"/>
            <a:chExt cx="558179" cy="409838"/>
          </a:xfrm>
        </p:grpSpPr>
        <p:sp>
          <p:nvSpPr>
            <p:cNvPr id="40" name="Elipse 39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41" name="Cuadro de texto 40" descr="Número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Marcador de contenido 17"/>
          <p:cNvSpPr txBox="1">
            <a:spLocks/>
          </p:cNvSpPr>
          <p:nvPr/>
        </p:nvSpPr>
        <p:spPr>
          <a:xfrm>
            <a:off x="8429668" y="5273573"/>
            <a:ext cx="3107336" cy="134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00000"/>
              </a:lnSpc>
              <a:spcAft>
                <a:spcPts val="2000"/>
              </a:spcAft>
              <a:buNone/>
            </a:pP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Solo por curiosidad, vuelva a probar la Búsqueda inteligente haciendo clic con el botón derecho sobre la palabra </a:t>
            </a:r>
            <a:r>
              <a:rPr lang="es-ES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</a:t>
            </a:r>
            <a:r>
              <a:rPr lang="es-ES" dirty="0"/>
              <a:t> 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del paso 2.</a:t>
            </a:r>
          </a:p>
          <a:p>
            <a:pPr marL="0" indent="0" rtl="0">
              <a:lnSpc>
                <a:spcPct val="100000"/>
              </a:lnSpc>
              <a:spcAft>
                <a:spcPts val="2000"/>
              </a:spcAft>
              <a:buNone/>
            </a:pP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FE1D0-0C1A-4223-B152-CB328DD7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1536192"/>
            <a:ext cx="7920427" cy="640080"/>
          </a:xfrm>
        </p:spPr>
        <p:txBody>
          <a:bodyPr>
            <a:normAutofit/>
          </a:bodyPr>
          <a:lstStyle/>
          <a:p>
            <a:pPr algn="r"/>
            <a:r>
              <a:rPr lang="es-419" dirty="0"/>
              <a:t>Recomendaciones para trabajar en casa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0B3344-42EC-40E3-988C-01A16F0C53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419" dirty="0"/>
              <a:t>Padres familia comprometer a dar conectividad y dispositivo para las clases.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419" dirty="0"/>
              <a:t>Buscar un espacio adecuado dentro su hogar.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419" dirty="0"/>
              <a:t>Disminuir los posibles peligros organizando los lugares de trabajo.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419" dirty="0"/>
              <a:t>Ayudar con la ejecución y presentación de los trabajos a realizar.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419" dirty="0"/>
              <a:t>Apoyar en actividades que requiera de su presencia.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419" dirty="0"/>
              <a:t>Ayudar con material que se pedirá con anticipación.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419" dirty="0"/>
          </a:p>
        </p:txBody>
      </p:sp>
      <p:pic>
        <p:nvPicPr>
          <p:cNvPr id="1026" name="Picture 2" descr="El deporte en familia y sus grandes beneficios — Mejor con Salud">
            <a:extLst>
              <a:ext uri="{FF2B5EF4-FFF2-40B4-BE49-F238E27FC236}">
                <a16:creationId xmlns:a16="http://schemas.microsoft.com/office/drawing/2014/main" id="{A5057CAF-2203-4A2B-A568-F2BEB823A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043" y="461772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2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87E98-FB32-4F26-A0FC-AD0855C2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047941" cy="640080"/>
          </a:xfrm>
        </p:spPr>
        <p:txBody>
          <a:bodyPr/>
          <a:lstStyle/>
          <a:p>
            <a:pPr algn="ctr"/>
            <a:r>
              <a:rPr lang="es-419" dirty="0"/>
              <a:t>Trabajo en casa 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1678441-5FE9-469F-B8D7-5EDA6450DCE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07230" y="1320726"/>
            <a:ext cx="3806962" cy="2484239"/>
          </a:xfrm>
        </p:spPr>
      </p:pic>
      <p:pic>
        <p:nvPicPr>
          <p:cNvPr id="2050" name="Picture 2" descr="Educacion Fisica en casa:Nocion de espacio con elemento - YouTube">
            <a:extLst>
              <a:ext uri="{FF2B5EF4-FFF2-40B4-BE49-F238E27FC236}">
                <a16:creationId xmlns:a16="http://schemas.microsoft.com/office/drawing/2014/main" id="{F2E8707C-0465-4225-8A2C-9CEF13C57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13" y="1334807"/>
            <a:ext cx="3329608" cy="221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FB01CA1-BE6A-453E-9555-4D51BCBFD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52" y="4229361"/>
            <a:ext cx="3591340" cy="21536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D6F07F2-6E2E-457A-B805-FAB7C7ED3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113" y="4325178"/>
            <a:ext cx="3260035" cy="205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6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457184" cy="640080"/>
          </a:xfrm>
        </p:spPr>
        <p:txBody>
          <a:bodyPr rtlCol="0">
            <a:noAutofit/>
          </a:bodyPr>
          <a:lstStyle/>
          <a:p>
            <a:pPr rtl="0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Diseñador le ayuda a transmitir su punto de vista</a:t>
            </a:r>
          </a:p>
        </p:txBody>
      </p:sp>
      <p:pic>
        <p:nvPicPr>
          <p:cNvPr id="5" name="Imagen 4" descr="Panel de ideas de diseño en el que se muestran diferentes opciones de diseño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63333" y="1385113"/>
            <a:ext cx="8525932" cy="4577621"/>
          </a:xfrm>
          <a:prstGeom prst="rect">
            <a:avLst/>
          </a:prstGeom>
        </p:spPr>
      </p:pic>
      <p:sp>
        <p:nvSpPr>
          <p:cNvPr id="38" name="Marcador de posición de contenido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  <a:t>Diseñador de PowerPoint sugiere diseños profesionales para la presentación basándose en el contenido de las diapositivas.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  <a:t>Diseñador es una característica solo disponible para suscripciones. 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 tiene una suscripción a Office 365, en la diapositiva siguiente, podrá ver cómo funciona en una nueva presentación.</a:t>
            </a:r>
            <a:endParaRPr lang="es-E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Cómo usar el Diseñador de PowerPoint</a:t>
            </a:r>
          </a:p>
        </p:txBody>
      </p:sp>
      <p:sp>
        <p:nvSpPr>
          <p:cNvPr id="25" name="Marcador de contenido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  <a:t>Funciona de la siguiente manera:</a:t>
            </a:r>
          </a:p>
        </p:txBody>
      </p:sp>
      <p:grpSp>
        <p:nvGrpSpPr>
          <p:cNvPr id="18" name="Grupo 17" descr="Círculo pequeño con el número 1 en su interior para indicar que se encuentra en el paso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Elipse 18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0" name="Cuadro de texto 19" descr="Número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Marcador de contenido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Inicie una nueva presentación yendo a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Archivo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Nuevo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Presentación en blanco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</a:t>
            </a:r>
          </a:p>
        </p:txBody>
      </p:sp>
      <p:grpSp>
        <p:nvGrpSpPr>
          <p:cNvPr id="33" name="Grupo 32" descr="Círculo pequeño con el número 2 en su interior para indicar que se encuentra en el paso 2"/>
          <p:cNvGrpSpPr/>
          <p:nvPr/>
        </p:nvGrpSpPr>
        <p:grpSpPr bwMode="blackWhite">
          <a:xfrm>
            <a:off x="531552" y="2804257"/>
            <a:ext cx="558179" cy="409838"/>
            <a:chOff x="6953426" y="711274"/>
            <a:chExt cx="558179" cy="409838"/>
          </a:xfrm>
        </p:grpSpPr>
        <p:sp>
          <p:nvSpPr>
            <p:cNvPr id="34" name="Elipse 33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5" name="Cuadro de texto 34" descr="Número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Marcador de contenido 17"/>
          <p:cNvSpPr txBox="1">
            <a:spLocks/>
          </p:cNvSpPr>
          <p:nvPr/>
        </p:nvSpPr>
        <p:spPr>
          <a:xfrm>
            <a:off x="1056513" y="2844450"/>
            <a:ext cx="4504252" cy="106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la primera diapositiva, agregue una imagen: vaya a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Insertar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Imágenes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o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Insertar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Imágenes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 línea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 elija una imagen.</a:t>
            </a:r>
            <a:b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</a:b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Sugerencia: 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Debe estar en línea cuando agregue la imagen.</a:t>
            </a:r>
          </a:p>
        </p:txBody>
      </p:sp>
      <p:pic>
        <p:nvPicPr>
          <p:cNvPr id="29" name="Imagen 28" descr="Pestaña Insertar con la opción para insertar una imagen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07526" y="1455791"/>
            <a:ext cx="2740429" cy="1592728"/>
          </a:xfrm>
          <a:prstGeom prst="rect">
            <a:avLst/>
          </a:prstGeom>
        </p:spPr>
      </p:pic>
      <p:grpSp>
        <p:nvGrpSpPr>
          <p:cNvPr id="22" name="Grupo 21" descr="Círculo pequeño con el número 3 en su interior para indicar que se encuentra en el paso 3"/>
          <p:cNvGrpSpPr/>
          <p:nvPr/>
        </p:nvGrpSpPr>
        <p:grpSpPr bwMode="blackWhite">
          <a:xfrm>
            <a:off x="531552" y="4208299"/>
            <a:ext cx="558179" cy="409838"/>
            <a:chOff x="6953426" y="711274"/>
            <a:chExt cx="558179" cy="409838"/>
          </a:xfrm>
        </p:grpSpPr>
        <p:sp>
          <p:nvSpPr>
            <p:cNvPr id="24" name="Elipse 23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0" name="Cuadro de texto 29" descr="Número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Marcador de contenido 17"/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Cuando PowerPoint le pida permiso para obtener ideas de diseño, seleccione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Adelante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</a:t>
            </a:r>
          </a:p>
        </p:txBody>
      </p:sp>
      <p:pic>
        <p:nvPicPr>
          <p:cNvPr id="23" name="Imagen 22" descr="Cuadro de diálogo Ideas de diseño en el que se pide confirmación al usuario para obtener ideas de diseño.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93033" y="3067244"/>
            <a:ext cx="2900886" cy="3506681"/>
          </a:xfrm>
          <a:prstGeom prst="rect">
            <a:avLst/>
          </a:prstGeom>
        </p:spPr>
      </p:pic>
      <p:grpSp>
        <p:nvGrpSpPr>
          <p:cNvPr id="37" name="Grupo 36" descr="Círculo pequeño con el número 4 en su interior para indicar que se encuentra en el paso 4"/>
          <p:cNvGrpSpPr/>
          <p:nvPr/>
        </p:nvGrpSpPr>
        <p:grpSpPr bwMode="blackWhite">
          <a:xfrm>
            <a:off x="531552" y="5137379"/>
            <a:ext cx="558179" cy="409838"/>
            <a:chOff x="6953426" y="711274"/>
            <a:chExt cx="558179" cy="409838"/>
          </a:xfrm>
        </p:grpSpPr>
        <p:sp>
          <p:nvSpPr>
            <p:cNvPr id="38" name="Elipse 37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9" name="Cuadro de texto 38" descr="Número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0" name="Marcador de contenido 17"/>
          <p:cNvSpPr txBox="1">
            <a:spLocks/>
          </p:cNvSpPr>
          <p:nvPr/>
        </p:nvSpPr>
        <p:spPr>
          <a:xfrm>
            <a:off x="1056513" y="5177572"/>
            <a:ext cx="4504252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Elija el diseño que quiera desde el panel de tareas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Ideas de diseño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Transformación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4557164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Transformación crea animaciones suaves y movimientos de los objetos de la presentación. Tendrá que usar dos diapositivas similares para realizar la animación, pero al público le parecerá que la acción ocurre en la misma diapositiva. 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s-ES" sz="12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Reproducir </a:t>
            </a: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vídeo de la derecha para ver un ejemplo rápido.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Transformación es una característica solo disponible para suscripciones. Si tiene una suscripción a Office 365, puede intentar usted mismo los pasos de la siguiente diapositiva.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es-E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Vídeo sobre Transformación" descr="Vídeo en el que se muestra un ejemplo de la característica Transformación, que se puede reproducir o pausar usando las teclas Alt+C">
            <a:hlinkClick r:id="" action="ppaction://media"/>
            <a:extLst>
              <a:ext uri="{FF2B5EF4-FFF2-40B4-BE49-F238E27FC236}">
                <a16:creationId xmlns:a16="http://schemas.microsoft.com/office/drawing/2014/main" id="{9F029C1A-F15A-44BF-996A-1F59B3110D78}"/>
              </a:ext>
            </a:extLst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7D80394A-61EE-4513-90D2-E9A3DA581656}" label="caption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8759" y="1540565"/>
            <a:ext cx="6110288" cy="3438525"/>
          </a:xfr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Configurar </a:t>
            </a:r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Transformación</a:t>
            </a:r>
          </a:p>
        </p:txBody>
      </p:sp>
      <p:sp>
        <p:nvSpPr>
          <p:cNvPr id="30" name="Marcador de posición de contenido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/>
              <a:t>Pruébela con estos dos simples "planetas":</a:t>
            </a:r>
          </a:p>
        </p:txBody>
      </p:sp>
      <p:grpSp>
        <p:nvGrpSpPr>
          <p:cNvPr id="13" name="Grupo 12" descr="Círculo pequeño con el número 1 en su interior para indicar que se encuentra en el paso 1"/>
          <p:cNvGrpSpPr/>
          <p:nvPr/>
        </p:nvGrpSpPr>
        <p:grpSpPr bwMode="blackWhite">
          <a:xfrm>
            <a:off x="558723" y="1917997"/>
            <a:ext cx="558179" cy="409838"/>
            <a:chOff x="6953426" y="711274"/>
            <a:chExt cx="558179" cy="409838"/>
          </a:xfrm>
        </p:grpSpPr>
        <p:sp>
          <p:nvSpPr>
            <p:cNvPr id="14" name="Elipse 13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5" name="CuadroDeTexto 14" descr="Número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Marcador de contenido 17"/>
          <p:cNvSpPr txBox="1">
            <a:spLocks/>
          </p:cNvSpPr>
          <p:nvPr/>
        </p:nvSpPr>
        <p:spPr>
          <a:xfrm>
            <a:off x="1066039" y="1958189"/>
            <a:ext cx="2751203" cy="1011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Duplicar esta diapositiva: Haga clic con el botón derecho en la miniatura de la diapositiva y seleccione 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Duplicar diapositiva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2" name="Imagen 1" descr="Menú contextual de miniaturas de diapositiva en el que se muestra la opción Duplicar diapositiva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27706" y="1405251"/>
            <a:ext cx="1402147" cy="1803887"/>
          </a:xfrm>
          <a:prstGeom prst="rect">
            <a:avLst/>
          </a:prstGeom>
        </p:spPr>
      </p:pic>
      <p:grpSp>
        <p:nvGrpSpPr>
          <p:cNvPr id="18" name="Grupo 17" descr="Círculo pequeño con el número 2 en su interior para indicar que se encuentra en el paso 2"/>
          <p:cNvGrpSpPr/>
          <p:nvPr/>
        </p:nvGrpSpPr>
        <p:grpSpPr bwMode="blackWhite">
          <a:xfrm>
            <a:off x="558723" y="2946975"/>
            <a:ext cx="558179" cy="409838"/>
            <a:chOff x="6953426" y="711274"/>
            <a:chExt cx="558179" cy="409838"/>
          </a:xfrm>
        </p:grpSpPr>
        <p:sp>
          <p:nvSpPr>
            <p:cNvPr id="23" name="Elipse 22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4" name="Cuadro de texto 23" descr="Número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5" name="Marcador de posición de contenido 17"/>
          <p:cNvSpPr txBox="1">
            <a:spLocks/>
          </p:cNvSpPr>
          <p:nvPr/>
        </p:nvSpPr>
        <p:spPr>
          <a:xfrm>
            <a:off x="1066038" y="2987167"/>
            <a:ext cx="2967236" cy="1725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la segunda de estas dos diapositivas idénticas, aplique algún cambio a las formas de la parte derecha (por ejemplo, muévalas, cámbieles el tamaño o el color). A continuación, vaya a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Transiciones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Transformación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Imagen 5" descr="Pestaña Transición en la que se muestra la transición Transformación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815" y="3139513"/>
            <a:ext cx="2467552" cy="1185923"/>
          </a:xfrm>
          <a:prstGeom prst="rect">
            <a:avLst/>
          </a:prstGeom>
        </p:spPr>
      </p:pic>
      <p:grpSp>
        <p:nvGrpSpPr>
          <p:cNvPr id="26" name="Grupo 25" descr="Círculo pequeño con el número 3 en su interior para indicar que se encuentra en el paso 3"/>
          <p:cNvGrpSpPr/>
          <p:nvPr/>
        </p:nvGrpSpPr>
        <p:grpSpPr bwMode="blackWhite">
          <a:xfrm>
            <a:off x="557319" y="4454760"/>
            <a:ext cx="558179" cy="409838"/>
            <a:chOff x="6953426" y="711274"/>
            <a:chExt cx="558179" cy="409838"/>
          </a:xfrm>
        </p:grpSpPr>
        <p:sp>
          <p:nvSpPr>
            <p:cNvPr id="27" name="Elipse 26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8" name="Cuadro de texto 27" descr="Número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9" name="Marcador de contenido 17"/>
          <p:cNvSpPr txBox="1">
            <a:spLocks/>
          </p:cNvSpPr>
          <p:nvPr/>
        </p:nvSpPr>
        <p:spPr>
          <a:xfrm>
            <a:off x="1076798" y="4471049"/>
            <a:ext cx="3027873" cy="1270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Vuelva a la primera de las dos diapositivas y presione el botón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Presentación con diapositivas 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y, a continuación, seleccione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Reproducir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ver la transformación en círculo.</a:t>
            </a:r>
          </a:p>
        </p:txBody>
      </p:sp>
      <p:pic>
        <p:nvPicPr>
          <p:cNvPr id="5" name="Imagen 4" descr="Botón Presentación con diapositivas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19394" y="4642162"/>
            <a:ext cx="2134319" cy="887083"/>
          </a:xfrm>
          <a:prstGeom prst="rect">
            <a:avLst/>
          </a:prstGeom>
        </p:spPr>
      </p:pic>
      <p:sp>
        <p:nvSpPr>
          <p:cNvPr id="17" name="Marcador de contenido 17"/>
          <p:cNvSpPr txBox="1">
            <a:spLocks/>
          </p:cNvSpPr>
          <p:nvPr/>
        </p:nvSpPr>
        <p:spPr>
          <a:xfrm>
            <a:off x="628962" y="5781994"/>
            <a:ext cx="3449878" cy="801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Sugerencia: </a:t>
            </a:r>
            <a:r>
              <a:rPr lang="es-ES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 las opciones de efectos, 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dispone incluso de más alternativas para la transición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Transformación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cxnSp>
        <p:nvCxnSpPr>
          <p:cNvPr id="20" name="Conector recto 19" descr="Línea de color gris claro que separa las imágenes del texto de Transformación"/>
          <p:cNvCxnSpPr/>
          <p:nvPr/>
        </p:nvCxnSpPr>
        <p:spPr>
          <a:xfrm>
            <a:off x="6779181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 descr="Círculo grande de color azul con un círculo pequeño de color azul claro en el interior"/>
          <p:cNvSpPr/>
          <p:nvPr/>
        </p:nvSpPr>
        <p:spPr>
          <a:xfrm>
            <a:off x="7397293" y="1944862"/>
            <a:ext cx="3827244" cy="37432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Elipse 10" descr="Círculo pequeño de color azul claro en el interior de un círculo grande de color azul marino"/>
          <p:cNvSpPr/>
          <p:nvPr/>
        </p:nvSpPr>
        <p:spPr bwMode="ltGray">
          <a:xfrm>
            <a:off x="8086223" y="2796642"/>
            <a:ext cx="2148929" cy="21017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Trabajar de forma conjunta en tiempo real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4294967295"/>
          </p:nvPr>
        </p:nvSpPr>
        <p:spPr>
          <a:xfrm>
            <a:off x="541611" y="1431010"/>
            <a:ext cx="4413626" cy="39782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s-ES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 compartir la presentación con otros usuarios, podrá ver cómo trabajan varios a la vez. </a:t>
            </a:r>
            <a:br>
              <a:rPr lang="es-ES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s-ES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Funciona de la siguiente manera:</a:t>
            </a:r>
          </a:p>
        </p:txBody>
      </p:sp>
      <p:pic>
        <p:nvPicPr>
          <p:cNvPr id="11" name="Imagen 10" descr="Icono Compartir en el que se muestra cuántos usuarios están trabajando en la presentación 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1984" y="2485297"/>
            <a:ext cx="3262550" cy="1355288"/>
          </a:xfrm>
          <a:prstGeom prst="rect">
            <a:avLst/>
          </a:prstGeom>
        </p:spPr>
      </p:pic>
      <p:grpSp>
        <p:nvGrpSpPr>
          <p:cNvPr id="33" name="Grupo 32" descr="Círculo pequeño con el número 1 en su interior para indicar que se encuentra en el paso 1"/>
          <p:cNvGrpSpPr/>
          <p:nvPr/>
        </p:nvGrpSpPr>
        <p:grpSpPr bwMode="blackWhite">
          <a:xfrm>
            <a:off x="558723" y="4531632"/>
            <a:ext cx="558179" cy="409838"/>
            <a:chOff x="6953426" y="711274"/>
            <a:chExt cx="558179" cy="409838"/>
          </a:xfrm>
        </p:grpSpPr>
        <p:sp>
          <p:nvSpPr>
            <p:cNvPr id="34" name="Elipse 33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5" name="Cuadro de texto 34" descr="Número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Marcador de contenido 17"/>
          <p:cNvSpPr txBox="1">
            <a:spLocks/>
          </p:cNvSpPr>
          <p:nvPr/>
        </p:nvSpPr>
        <p:spPr>
          <a:xfrm>
            <a:off x="1066039" y="4571824"/>
            <a:ext cx="2696774" cy="1484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Seleccione la opción </a:t>
            </a:r>
            <a:r>
              <a:rPr lang="es-ES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Compartir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que se encuentra encima de la cinta de opciones, o use las teclas </a:t>
            </a:r>
            <a:r>
              <a:rPr lang="es-ES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Alt-ZS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invitar a usuarios a trabajar en su presentación (en este momento, ya puede guardarla en la nube).</a:t>
            </a:r>
          </a:p>
        </p:txBody>
      </p:sp>
      <p:pic>
        <p:nvPicPr>
          <p:cNvPr id="9" name="Imagen 8" descr="Marcador en el que muestra quién está trabajando en una diapositiva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61352" y="2434307"/>
            <a:ext cx="3841692" cy="2512927"/>
          </a:xfrm>
          <a:prstGeom prst="rect">
            <a:avLst/>
          </a:prstGeom>
        </p:spPr>
      </p:pic>
      <p:grpSp>
        <p:nvGrpSpPr>
          <p:cNvPr id="36" name="Grupo 35" descr="Círculo pequeño con el número 2 en su interior para indicar que se encuentra en el paso 2"/>
          <p:cNvGrpSpPr/>
          <p:nvPr/>
        </p:nvGrpSpPr>
        <p:grpSpPr bwMode="blackWhite">
          <a:xfrm>
            <a:off x="4249102" y="4531632"/>
            <a:ext cx="558179" cy="409838"/>
            <a:chOff x="6953426" y="711274"/>
            <a:chExt cx="558179" cy="409838"/>
          </a:xfrm>
        </p:grpSpPr>
        <p:sp>
          <p:nvSpPr>
            <p:cNvPr id="37" name="Elipse 36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8" name="Cuadro de texto 37" descr="Número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Marcador de contenido 17"/>
          <p:cNvSpPr txBox="1">
            <a:spLocks/>
          </p:cNvSpPr>
          <p:nvPr/>
        </p:nvSpPr>
        <p:spPr>
          <a:xfrm>
            <a:off x="4747855" y="4571824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Cuando hay otros usuarios en la presentación, se muestra mediante un marcador quién está en cada diapositiva...</a:t>
            </a:r>
          </a:p>
        </p:txBody>
      </p:sp>
      <p:pic>
        <p:nvPicPr>
          <p:cNvPr id="12" name="Imagen 11" descr="Marcador en el que se muestra la parte de la diapositiva que se está editando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99419" y="2350394"/>
            <a:ext cx="3563782" cy="2305343"/>
          </a:xfrm>
          <a:prstGeom prst="rect">
            <a:avLst/>
          </a:prstGeom>
        </p:spPr>
      </p:pic>
      <p:grpSp>
        <p:nvGrpSpPr>
          <p:cNvPr id="39" name="Grupo 38" descr="Círculo pequeño con el número 3 en su interior para indicar que se encuentra en el paso 3"/>
          <p:cNvGrpSpPr/>
          <p:nvPr/>
        </p:nvGrpSpPr>
        <p:grpSpPr bwMode="blackWhite">
          <a:xfrm>
            <a:off x="7930921" y="4531632"/>
            <a:ext cx="558179" cy="409838"/>
            <a:chOff x="6953426" y="711274"/>
            <a:chExt cx="558179" cy="409838"/>
          </a:xfrm>
        </p:grpSpPr>
        <p:sp>
          <p:nvSpPr>
            <p:cNvPr id="40" name="Elipse 39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41" name="Cuadro de texto 40" descr="Número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Marcador de contenido 17"/>
          <p:cNvSpPr txBox="1">
            <a:spLocks/>
          </p:cNvSpPr>
          <p:nvPr/>
        </p:nvSpPr>
        <p:spPr>
          <a:xfrm>
            <a:off x="8429668" y="4571824"/>
            <a:ext cx="2658635" cy="6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…y la parte de la diapositiva que está editando el usuario en cuestión.</a:t>
            </a: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Sea un experto con Información</a:t>
            </a:r>
          </a:p>
        </p:txBody>
      </p:sp>
      <p:sp>
        <p:nvSpPr>
          <p:cNvPr id="38" name="Marcador de contenido 17"/>
          <p:cNvSpPr txBox="1">
            <a:spLocks/>
          </p:cNvSpPr>
          <p:nvPr/>
        </p:nvSpPr>
        <p:spPr>
          <a:xfrm>
            <a:off x="541609" y="1296100"/>
            <a:ext cx="5476392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 el cuadro Información, encontrará el comando exacto cuando lo necesite; </a:t>
            </a:r>
            <a:b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esta forma, podrá ahorrar tiempo y centrarse en su trabajo.</a:t>
            </a:r>
            <a:b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  <a:t>Inténtelo:</a:t>
            </a:r>
          </a:p>
        </p:txBody>
      </p:sp>
      <p:grpSp>
        <p:nvGrpSpPr>
          <p:cNvPr id="4" name="Grupo 3" descr="Círculo pequeño con el número 1 en su interior para indicar que se encuentra en el paso 1"/>
          <p:cNvGrpSpPr/>
          <p:nvPr/>
        </p:nvGrpSpPr>
        <p:grpSpPr bwMode="blackWhite">
          <a:xfrm>
            <a:off x="558723" y="2638502"/>
            <a:ext cx="558179" cy="409838"/>
            <a:chOff x="6953426" y="711274"/>
            <a:chExt cx="558179" cy="409838"/>
          </a:xfrm>
        </p:grpSpPr>
        <p:sp>
          <p:nvSpPr>
            <p:cNvPr id="2" name="Elipse 1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" name="Cuadro de texto 2" descr="Número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9" name="Marcador de contenido 17"/>
          <p:cNvSpPr txBox="1">
            <a:spLocks/>
          </p:cNvSpPr>
          <p:nvPr/>
        </p:nvSpPr>
        <p:spPr>
          <a:xfrm>
            <a:off x="1066039" y="2678694"/>
            <a:ext cx="3457467" cy="4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Seleccione la </a:t>
            </a:r>
            <a:r>
              <a:rPr lang="es-ES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imagen del robot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la derecha.</a:t>
            </a:r>
          </a:p>
        </p:txBody>
      </p:sp>
      <p:sp>
        <p:nvSpPr>
          <p:cNvPr id="25" name="Cuadro de texto 16" descr="Seleccióneme"/>
          <p:cNvSpPr txBox="1"/>
          <p:nvPr/>
        </p:nvSpPr>
        <p:spPr>
          <a:xfrm rot="21077122">
            <a:off x="6143777" y="1772253"/>
            <a:ext cx="1334770" cy="4356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es-ES" sz="1200" b="1" kern="1000" spc="100">
                <a:ln>
                  <a:noFill/>
                </a:ln>
                <a:solidFill>
                  <a:srgbClr val="D24726"/>
                </a:solidFill>
                <a:effectLst/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SELECCIÓNEME</a:t>
            </a:r>
            <a:endParaRPr lang="es-ES" sz="1200" b="1" kern="1400">
              <a:solidFill>
                <a:srgbClr val="D24726"/>
              </a:solidFill>
              <a:effectLst/>
              <a:latin typeface="Segoe UI Light" panose="020B0502040204020203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Imagen 23" descr="Flecha curvad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1835" flipH="1">
            <a:off x="6841054" y="1787378"/>
            <a:ext cx="851862" cy="939987"/>
          </a:xfrm>
          <a:prstGeom prst="rect">
            <a:avLst/>
          </a:prstGeom>
        </p:spPr>
      </p:pic>
      <p:pic>
        <p:nvPicPr>
          <p:cNvPr id="23" name="Imagen 22" descr="Robo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413" y="1646170"/>
            <a:ext cx="2775459" cy="4531804"/>
          </a:xfrm>
          <a:prstGeom prst="rect">
            <a:avLst/>
          </a:prstGeom>
        </p:spPr>
      </p:pic>
      <p:grpSp>
        <p:nvGrpSpPr>
          <p:cNvPr id="19" name="Grupo 18" descr="Círculo pequeño con el número 2 en su interior para indicar que se encuentra en el paso 2"/>
          <p:cNvGrpSpPr/>
          <p:nvPr/>
        </p:nvGrpSpPr>
        <p:grpSpPr bwMode="blackWhite">
          <a:xfrm>
            <a:off x="558723" y="3312993"/>
            <a:ext cx="558179" cy="409838"/>
            <a:chOff x="6953426" y="711274"/>
            <a:chExt cx="558179" cy="409838"/>
          </a:xfrm>
        </p:grpSpPr>
        <p:sp>
          <p:nvSpPr>
            <p:cNvPr id="20" name="Elipse 19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1" name="Cuadro de texto 20" descr="Número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2" name="Marcador de contenido 17"/>
          <p:cNvSpPr txBox="1">
            <a:spLocks/>
          </p:cNvSpPr>
          <p:nvPr/>
        </p:nvSpPr>
        <p:spPr>
          <a:xfrm>
            <a:off x="1066039" y="3353185"/>
            <a:ext cx="3504072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Escriba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i="1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animación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el cuadro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Información 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y, a continuación, elija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Agregar animación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5" name="Imagen 4" descr="Cuadro Información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19400" y="3410945"/>
            <a:ext cx="2106152" cy="220832"/>
          </a:xfrm>
          <a:prstGeom prst="rect">
            <a:avLst/>
          </a:prstGeom>
        </p:spPr>
      </p:pic>
      <p:grpSp>
        <p:nvGrpSpPr>
          <p:cNvPr id="31" name="Grupo 30" descr="Círculo pequeño con el número 3 en su interior para indicar que se encuentra en el paso 3"/>
          <p:cNvGrpSpPr/>
          <p:nvPr/>
        </p:nvGrpSpPr>
        <p:grpSpPr bwMode="blackWhite">
          <a:xfrm>
            <a:off x="557319" y="4263506"/>
            <a:ext cx="558179" cy="409838"/>
            <a:chOff x="6953426" y="711274"/>
            <a:chExt cx="558179" cy="409838"/>
          </a:xfrm>
        </p:grpSpPr>
        <p:sp>
          <p:nvSpPr>
            <p:cNvPr id="32" name="Elipse 31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3" name="Cuadro de texto 32" descr="Número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4" name="Marcador de contenido 17"/>
          <p:cNvSpPr txBox="1">
            <a:spLocks/>
          </p:cNvSpPr>
          <p:nvPr/>
        </p:nvSpPr>
        <p:spPr>
          <a:xfrm>
            <a:off x="1064636" y="4303697"/>
            <a:ext cx="2134038" cy="144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 rtl="0">
              <a:spcAft>
                <a:spcPts val="2000"/>
              </a:spcAft>
              <a:buNone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Elija un efecto de animación, como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Zoom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y observe </a:t>
            </a:r>
            <a:b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 que ocurre.</a:t>
            </a:r>
          </a:p>
        </p:txBody>
      </p:sp>
      <p:pic>
        <p:nvPicPr>
          <p:cNvPr id="7" name="Imagen 6" descr="Pestaña Animación en la que se muestra la opción de zoom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153672" y="4209158"/>
            <a:ext cx="3803904" cy="21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58_TF10001108.potx" id="{3068D4C4-799F-4D37-B4B4-23B54CC64B2C}" vid="{0428EABF-2A66-4C1D-8919-2064943E471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{6FA3F719-A20C-4B65-9FF4-B76D8F2D2671}tf10001108_win32</Template>
  <TotalTime>25</TotalTime>
  <Words>726</Words>
  <Application>Microsoft Office PowerPoint</Application>
  <PresentationFormat>Panorámica</PresentationFormat>
  <Paragraphs>69</Paragraphs>
  <Slides>10</Slides>
  <Notes>8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UI</vt:lpstr>
      <vt:lpstr>Segoe UI Light</vt:lpstr>
      <vt:lpstr>Segoe UI Semibold</vt:lpstr>
      <vt:lpstr>WelcomeDoc</vt:lpstr>
      <vt:lpstr>Mis primeras clases en casa </vt:lpstr>
      <vt:lpstr>Recomendaciones para trabajar en casa </vt:lpstr>
      <vt:lpstr>Trabajo en casa </vt:lpstr>
      <vt:lpstr>Diseñador le ayuda a transmitir su punto de vista</vt:lpstr>
      <vt:lpstr>Cómo usar el Diseñador de PowerPoint</vt:lpstr>
      <vt:lpstr>Transformación</vt:lpstr>
      <vt:lpstr>Configurar Transformación</vt:lpstr>
      <vt:lpstr>Trabajar de forma conjunta en tiempo real</vt:lpstr>
      <vt:lpstr>Sea un experto con Información</vt:lpstr>
      <vt:lpstr>Explorar sin abandonar las diapositivas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primeras clases en casa</dc:title>
  <dc:creator>Luis Gonzalez</dc:creator>
  <cp:keywords/>
  <cp:lastModifiedBy>Luis Gonzalez</cp:lastModifiedBy>
  <cp:revision>3</cp:revision>
  <dcterms:created xsi:type="dcterms:W3CDTF">2021-02-24T14:03:48Z</dcterms:created>
  <dcterms:modified xsi:type="dcterms:W3CDTF">2021-02-24T14:28:50Z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